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0" r:id="rId3"/>
    <p:sldId id="331" r:id="rId4"/>
    <p:sldId id="293" r:id="rId5"/>
    <p:sldId id="295" r:id="rId6"/>
    <p:sldId id="332" r:id="rId7"/>
    <p:sldId id="333" r:id="rId8"/>
    <p:sldId id="334" r:id="rId9"/>
    <p:sldId id="335" r:id="rId10"/>
    <p:sldId id="336" r:id="rId11"/>
    <p:sldId id="337" r:id="rId12"/>
    <p:sldId id="339" r:id="rId13"/>
    <p:sldId id="338" r:id="rId14"/>
    <p:sldId id="340" r:id="rId15"/>
    <p:sldId id="341" r:id="rId16"/>
    <p:sldId id="342" r:id="rId17"/>
    <p:sldId id="343" r:id="rId18"/>
    <p:sldId id="344" r:id="rId19"/>
    <p:sldId id="347" r:id="rId20"/>
    <p:sldId id="346" r:id="rId21"/>
    <p:sldId id="345" r:id="rId22"/>
    <p:sldId id="348" r:id="rId23"/>
    <p:sldId id="349" r:id="rId24"/>
    <p:sldId id="351" r:id="rId25"/>
    <p:sldId id="353" r:id="rId26"/>
    <p:sldId id="352" r:id="rId27"/>
    <p:sldId id="354" r:id="rId28"/>
    <p:sldId id="257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a Special Request Requisition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4a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875" y="1329457"/>
            <a:ext cx="8235925" cy="507134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57400" y="4084820"/>
            <a:ext cx="35052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656" y="1282214"/>
            <a:ext cx="8435343" cy="519478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81200" y="6096000"/>
            <a:ext cx="685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63634"/>
            <a:ext cx="8382000" cy="499909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4800" y="3657600"/>
            <a:ext cx="1524000" cy="990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42945"/>
            <a:ext cx="8382000" cy="504047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71600"/>
            <a:ext cx="8305800" cy="49802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705600" y="2362200"/>
            <a:ext cx="1447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" y="3581400"/>
            <a:ext cx="1600200" cy="1524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518" y="1447800"/>
            <a:ext cx="8534400" cy="4876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676400" y="4953000"/>
            <a:ext cx="6324600" cy="838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998" y="1481759"/>
            <a:ext cx="8541201" cy="47666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3733800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269092"/>
            <a:ext cx="7010400" cy="518818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209800" y="2971800"/>
            <a:ext cx="5486400" cy="1981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536" y="1470323"/>
            <a:ext cx="8656664" cy="485427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3733800"/>
            <a:ext cx="3810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124200" y="4572000"/>
            <a:ext cx="19812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1435" y="1752601"/>
            <a:ext cx="8786338" cy="4267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4114800"/>
            <a:ext cx="1371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what types of items are added to a Special Request Requisition</a:t>
            </a:r>
          </a:p>
          <a:p>
            <a:r>
              <a:rPr lang="en-US" dirty="0" smtClean="0"/>
              <a:t>Identify the purpose of Requisition Defaults</a:t>
            </a:r>
          </a:p>
          <a:p>
            <a:r>
              <a:rPr lang="en-US" dirty="0" smtClean="0"/>
              <a:t>Define how to add items to a Special Request Requisition</a:t>
            </a:r>
          </a:p>
          <a:p>
            <a:r>
              <a:rPr lang="en-US" dirty="0" smtClean="0"/>
              <a:t>Define how to add requisition header comments and requisition line comments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840" y="1598253"/>
            <a:ext cx="8731560" cy="442154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3962400"/>
            <a:ext cx="1295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00200" y="5562600"/>
            <a:ext cx="914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25930"/>
            <a:ext cx="8229600" cy="407450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0" y="3200400"/>
            <a:ext cx="26670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133600" y="4800600"/>
            <a:ext cx="838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 the Special Request REQ</a:t>
            </a:r>
            <a:endParaRPr lang="en-US" dirty="0"/>
          </a:p>
        </p:txBody>
      </p:sp>
      <p:pic>
        <p:nvPicPr>
          <p:cNvPr id="5" name="Content Placeholder 4" descr="PPT13_1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2524" y="1168075"/>
            <a:ext cx="6948475" cy="54613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581400" y="39624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031760" y="635458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3_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3019" y="1217496"/>
            <a:ext cx="6761781" cy="53357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362200" y="2590800"/>
            <a:ext cx="1447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733800" y="3886200"/>
            <a:ext cx="3048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3_1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72779" y="1600200"/>
            <a:ext cx="5598442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0" y="3352800"/>
            <a:ext cx="2133600" cy="121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3_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2391" y="1600200"/>
            <a:ext cx="5519217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91000" y="3733800"/>
            <a:ext cx="8382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3_2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242447"/>
            <a:ext cx="6858000" cy="546315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514600" y="6172200"/>
            <a:ext cx="1066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3_2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7149" y="1143000"/>
            <a:ext cx="6623851" cy="547405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19400" y="3429000"/>
            <a:ext cx="1219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819400" y="4343400"/>
            <a:ext cx="990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Identified what types of items are added to a Special Request Requisition</a:t>
            </a:r>
          </a:p>
          <a:p>
            <a:r>
              <a:rPr lang="en-US" dirty="0" smtClean="0"/>
              <a:t>Identified the purpose of Requisition Defaults</a:t>
            </a:r>
          </a:p>
          <a:p>
            <a:r>
              <a:rPr lang="en-US" dirty="0" smtClean="0"/>
              <a:t>Defined how to add items to a Special Request Requisition</a:t>
            </a:r>
          </a:p>
          <a:p>
            <a:r>
              <a:rPr lang="en-US" dirty="0" smtClean="0"/>
              <a:t>Defined how to add requisition header comments and requisition line comments</a:t>
            </a:r>
          </a:p>
          <a:p>
            <a:r>
              <a:rPr lang="en-US" dirty="0" smtClean="0"/>
              <a:t>Identified how to edit the distribution and schedule of a requisition line</a:t>
            </a:r>
          </a:p>
          <a:p>
            <a:r>
              <a:rPr lang="en-US" dirty="0" smtClean="0"/>
              <a:t>Defined how to preview the approval chain for a requisition</a:t>
            </a:r>
          </a:p>
          <a:p>
            <a:r>
              <a:rPr lang="en-US" dirty="0" smtClean="0"/>
              <a:t>Identified how to insert additional approvers into the approval chain for a requisition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how to edit the distribution and schedule of a requisition line</a:t>
            </a:r>
          </a:p>
          <a:p>
            <a:r>
              <a:rPr lang="en-US" dirty="0" smtClean="0"/>
              <a:t>Define how to preview the approval chain for a requisition</a:t>
            </a:r>
          </a:p>
          <a:p>
            <a:r>
              <a:rPr lang="en-US" dirty="0" smtClean="0"/>
              <a:t>Identify how to insert additional approvers into the approval chain for a requisition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Special Request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items that are non-contract/non-catalog items</a:t>
            </a:r>
          </a:p>
          <a:p>
            <a:pPr lvl="1"/>
            <a:r>
              <a:rPr lang="en-US" dirty="0" smtClean="0"/>
              <a:t>Items are not found in the GeorgiaFIRST Marketplace</a:t>
            </a:r>
          </a:p>
          <a:p>
            <a:r>
              <a:rPr lang="en-US" dirty="0" smtClean="0"/>
              <a:t>Can use a catalog vendor on a Special Request Requisition, but if item can be found in the Marketplace, create a Marketplace Requisition</a:t>
            </a:r>
          </a:p>
          <a:p>
            <a:r>
              <a:rPr lang="en-US" dirty="0" smtClean="0"/>
              <a:t>Items are added manually to a Special Request Requisition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Defaults</a:t>
            </a:r>
            <a:endParaRPr lang="en-US" dirty="0"/>
          </a:p>
        </p:txBody>
      </p:sp>
      <p:pic>
        <p:nvPicPr>
          <p:cNvPr id="5" name="Content Placeholder 4" descr="PPT11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883" y="2289196"/>
            <a:ext cx="8557517" cy="32734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4800" y="3314308"/>
            <a:ext cx="8382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724319" y="3124200"/>
            <a:ext cx="9906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Defaults</a:t>
            </a:r>
            <a:endParaRPr lang="en-US" dirty="0"/>
          </a:p>
        </p:txBody>
      </p:sp>
      <p:pic>
        <p:nvPicPr>
          <p:cNvPr id="5" name="Content Placeholder 4" descr="PPT13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8115" y="2104275"/>
            <a:ext cx="8803485" cy="37631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4267200"/>
            <a:ext cx="3048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905000" y="4495800"/>
            <a:ext cx="914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Defaults</a:t>
            </a:r>
            <a:endParaRPr lang="en-US" dirty="0"/>
          </a:p>
        </p:txBody>
      </p:sp>
      <p:pic>
        <p:nvPicPr>
          <p:cNvPr id="5" name="Content Placeholder 4" descr="PPT13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3216" y="1431162"/>
            <a:ext cx="8585983" cy="48934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Defaults</a:t>
            </a:r>
            <a:endParaRPr lang="en-US" dirty="0"/>
          </a:p>
        </p:txBody>
      </p:sp>
      <p:pic>
        <p:nvPicPr>
          <p:cNvPr id="5" name="Content Placeholder 4" descr="PPT13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4351" y="1600200"/>
            <a:ext cx="8604849" cy="4800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81200" y="3962400"/>
            <a:ext cx="43434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Items</a:t>
            </a:r>
            <a:endParaRPr lang="en-US" dirty="0"/>
          </a:p>
        </p:txBody>
      </p:sp>
      <p:pic>
        <p:nvPicPr>
          <p:cNvPr id="5" name="Content Placeholder 4" descr="PPT13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090" y="1929943"/>
            <a:ext cx="8846270" cy="393745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029200" y="3657600"/>
            <a:ext cx="1066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828800" y="40386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761</Words>
  <Application>Microsoft Office PowerPoint</Application>
  <PresentationFormat>On-screen Show (4:3)</PresentationFormat>
  <Paragraphs>102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Building a Special Request Requisition</vt:lpstr>
      <vt:lpstr>Objectives</vt:lpstr>
      <vt:lpstr>Objectives (cont)</vt:lpstr>
      <vt:lpstr>Special Request Requisitions</vt:lpstr>
      <vt:lpstr>Requisition Defaults</vt:lpstr>
      <vt:lpstr>Requisition Defaults</vt:lpstr>
      <vt:lpstr>Requisition Defaults</vt:lpstr>
      <vt:lpstr>Requisition Defaults</vt:lpstr>
      <vt:lpstr>Adding Items</vt:lpstr>
      <vt:lpstr>Adding Items</vt:lpstr>
      <vt:lpstr>Adding Items</vt:lpstr>
      <vt:lpstr>Adding Items</vt:lpstr>
      <vt:lpstr>Adding Items</vt:lpstr>
      <vt:lpstr>Adding Items</vt:lpstr>
      <vt:lpstr>Complete the Special Request REQ</vt:lpstr>
      <vt:lpstr>Complete the Special Request REQ</vt:lpstr>
      <vt:lpstr>Complete the Special Request REQ</vt:lpstr>
      <vt:lpstr>Complete the Special Request REQ</vt:lpstr>
      <vt:lpstr>Complete the Special Request REQ</vt:lpstr>
      <vt:lpstr>Complete the Special Request REQ</vt:lpstr>
      <vt:lpstr>Complete the Special Request REQ</vt:lpstr>
      <vt:lpstr>Complete the Special Request REQ</vt:lpstr>
      <vt:lpstr>Requisition Confirmation Page</vt:lpstr>
      <vt:lpstr>Requisition Confirmation Page</vt:lpstr>
      <vt:lpstr>Requisition Confirmation Page</vt:lpstr>
      <vt:lpstr>Requisition Confirmation Page</vt:lpstr>
      <vt:lpstr>Requisition Confirmation Page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94</cp:revision>
  <dcterms:created xsi:type="dcterms:W3CDTF">2011-02-11T15:35:40Z</dcterms:created>
  <dcterms:modified xsi:type="dcterms:W3CDTF">2011-02-17T15:02:08Z</dcterms:modified>
</cp:coreProperties>
</file>